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E01F5-D968-4E9A-8561-E70C24C1C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5393C1-D75C-4EE9-9DB3-D117F1672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0E74D-2AAB-462D-B808-8CB2053E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7A4EC-8508-4594-B39A-2D2AF3C8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AD531-1896-4AD2-909A-B1F2642C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9DA39-95C9-45A1-B607-60C1D2A32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2CDD5-96C1-4CDA-AA5B-9392A1DB9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01EF9-84F8-4420-B6C8-FC9ACCE4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A5E2-9D80-47C9-A6A8-33664D52A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47393-A19D-4912-936A-41BD3799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6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3CA990-C2A9-4C54-9D7B-07FF90990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1582A-319E-48D9-9051-429D835A0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BC848-21FA-4E3B-B1AE-0A5BF37E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C05D-72A5-4FD6-B45A-7812709A1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7A49A-5FE5-4979-9B54-A58DC6F0C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86A3-437C-40C0-8975-CA105B6FA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70BE0-D8BC-454F-9D39-2F4E617FE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9DBB6-C180-4635-B5A7-1A7BC0A6C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61879-4702-4F4A-B703-617118BC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A3F01-237E-425B-8A28-3AF3B44E4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7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B268-63E4-4910-9305-6E511F5D2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E9D9E-E368-49B3-A483-6F50E48E8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72982-4A04-43CB-A1DC-A7205829E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C2830-F0DC-4717-8127-F8505C00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AA54-D99B-406C-912A-E0E656DB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4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688E-2AEC-405B-8BCD-4598CF9BB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E3C8-BEA0-4362-9586-B1DAA22D5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6A125-879D-44CB-BF84-B719A4B98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BCCE6-D3A1-45AB-B968-488B3DDE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80BB6-C0A9-4CD0-91B8-0B4C7C06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61159-339A-46C7-AF05-6E9E841D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4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D6D8-74D5-41DD-8701-B50E0D582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C9442-4E67-472E-85B9-29EE183D9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1A161-5CE7-4B8E-9B97-27C613D78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392E6-DB47-4D9F-9259-BB875EF14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D13846-40DF-4800-88FF-B1EDDD55A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CEDFB-D06C-4939-B197-B2180BEF0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12FE44-A5F5-4E8A-A773-FD4E10FC5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D71797-8F9E-4077-B7F5-2708F8603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4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D6A2-5861-42D0-AE27-23400F1B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C07CA4-ED06-46F4-B761-D9261BCD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7E0786-F75F-420C-8F57-27210E45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69080-BF24-499B-8652-B89A0028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0A7BA8-4A77-44F8-95B6-7C286037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1C58A-D950-4126-B046-AC87FF42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91EBA-7E8A-40E3-98EF-EF8B777B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2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F78D-3F3C-4193-B1D4-85AB5DF5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53238-17A0-436B-A333-C4CCBCAAC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6E2C3-ACD3-4BE6-A628-EE70631BE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BCD5D-3B2C-4A31-8560-BB27E44D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6398D-E0CF-40F4-9047-AA1966B0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59AA5-7483-4A85-9A1B-759F1469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9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54F1A-9BAF-4003-A244-26DACF791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DE1425-77BD-4C5A-B5FE-8D7A05603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7240A-0269-4BDE-AAF6-FDFEE0A40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A8228-2408-4AC5-AE1F-201F4D29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FA481-FF88-4D83-AE6D-61724C3E4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FF216-8CD2-4F5E-88C9-52E3A3FF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7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92543D-83B5-4122-BB7F-CDA9A9060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B261B-EAC4-460E-B4BF-C54EE35DA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D899A-AD98-4F61-9673-A1C5C0C97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DB033-1A6A-42D8-8BDF-F31A007032F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29BD6-31FD-4DCF-BED4-6504503D0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B9B72-935C-4CFB-8CB4-B3498569B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EF98C-1FB3-4206-85FC-81FD699EC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0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055D3F-F98F-4A09-A50E-BF9CEA23F1ED}"/>
              </a:ext>
            </a:extLst>
          </p:cNvPr>
          <p:cNvSpPr txBox="1"/>
          <p:nvPr/>
        </p:nvSpPr>
        <p:spPr>
          <a:xfrm>
            <a:off x="252664" y="735062"/>
            <a:ext cx="6334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Tree Well Grates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93 tree wells Central Business district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$550 - $900 each depending on style/materials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Can identify smaller # to start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Benefits: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Minimizes annual weeding budget requirements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Increases safety, ADA compliant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46EC88F-A483-42B5-928E-B48ECAFBB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51239"/>
            <a:ext cx="12192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0" name="Picture 2" descr="Canterbury Designs Radii Tree Grate | Landscape Architect">
            <a:extLst>
              <a:ext uri="{FF2B5EF4-FFF2-40B4-BE49-F238E27FC236}">
                <a16:creationId xmlns:a16="http://schemas.microsoft.com/office/drawing/2014/main" id="{15C26196-12DC-4313-8D15-C867A8ED6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69" y="3267042"/>
            <a:ext cx="3114557" cy="216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anterbury Designs Splash Tree Grate | Landscape Architect">
            <a:extLst>
              <a:ext uri="{FF2B5EF4-FFF2-40B4-BE49-F238E27FC236}">
                <a16:creationId xmlns:a16="http://schemas.microsoft.com/office/drawing/2014/main" id="{DBFCC1BC-8E66-47D4-B11A-8BEB44B21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053" y="988907"/>
            <a:ext cx="3589866" cy="347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oncrete Tree Grates | Architectural Amenities &amp; Furniture | QCP Concrete  Solutions">
            <a:extLst>
              <a:ext uri="{FF2B5EF4-FFF2-40B4-BE49-F238E27FC236}">
                <a16:creationId xmlns:a16="http://schemas.microsoft.com/office/drawing/2014/main" id="{72206EEB-A921-434F-89DF-E961791FE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919" y="4627341"/>
            <a:ext cx="2874645" cy="161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>
            <a:extLst>
              <a:ext uri="{FF2B5EF4-FFF2-40B4-BE49-F238E27FC236}">
                <a16:creationId xmlns:a16="http://schemas.microsoft.com/office/drawing/2014/main" id="{CA4810CB-3663-4058-9093-91AB54A82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86" y="2815571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8BD795E6-25FA-498C-84A8-416A7AFC6D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4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Groh</dc:creator>
  <cp:lastModifiedBy>Joseph Groh</cp:lastModifiedBy>
  <cp:revision>1</cp:revision>
  <dcterms:created xsi:type="dcterms:W3CDTF">2020-10-06T13:06:40Z</dcterms:created>
  <dcterms:modified xsi:type="dcterms:W3CDTF">2020-10-06T13:07:58Z</dcterms:modified>
</cp:coreProperties>
</file>